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6" r:id="rId3"/>
    <p:sldId id="267" r:id="rId4"/>
    <p:sldId id="268" r:id="rId5"/>
    <p:sldId id="270" r:id="rId6"/>
    <p:sldId id="271" r:id="rId7"/>
    <p:sldId id="269" r:id="rId8"/>
    <p:sldId id="273" r:id="rId9"/>
    <p:sldId id="272" r:id="rId10"/>
    <p:sldId id="260" r:id="rId11"/>
    <p:sldId id="265" r:id="rId12"/>
    <p:sldId id="259" r:id="rId13"/>
    <p:sldId id="258" r:id="rId14"/>
    <p:sldId id="262" r:id="rId15"/>
    <p:sldId id="264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3B72-F3AF-40E5-B83E-28FB8A8BB49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2AE-4FF9-4145-BCFF-961B71CBF5C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29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3B72-F3AF-40E5-B83E-28FB8A8BB49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2AE-4FF9-4145-BCFF-961B71CBF5C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207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3B72-F3AF-40E5-B83E-28FB8A8BB49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2AE-4FF9-4145-BCFF-961B71CBF5CA}" type="slidenum">
              <a:rPr lang="en-GB" smtClean="0"/>
              <a:t>‹Nº›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245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3B72-F3AF-40E5-B83E-28FB8A8BB49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2AE-4FF9-4145-BCFF-961B71CBF5C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512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3B72-F3AF-40E5-B83E-28FB8A8BB49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2AE-4FF9-4145-BCFF-961B71CBF5CA}" type="slidenum">
              <a:rPr lang="en-GB" smtClean="0"/>
              <a:t>‹Nº›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8739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3B72-F3AF-40E5-B83E-28FB8A8BB49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2AE-4FF9-4145-BCFF-961B71CBF5C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880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3B72-F3AF-40E5-B83E-28FB8A8BB49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2AE-4FF9-4145-BCFF-961B71CBF5C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690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3B72-F3AF-40E5-B83E-28FB8A8BB49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2AE-4FF9-4145-BCFF-961B71CBF5C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704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3B72-F3AF-40E5-B83E-28FB8A8BB49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2AE-4FF9-4145-BCFF-961B71CBF5C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71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3B72-F3AF-40E5-B83E-28FB8A8BB49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2AE-4FF9-4145-BCFF-961B71CBF5C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269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3B72-F3AF-40E5-B83E-28FB8A8BB49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2AE-4FF9-4145-BCFF-961B71CBF5C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78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3B72-F3AF-40E5-B83E-28FB8A8BB49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2AE-4FF9-4145-BCFF-961B71CBF5C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53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3B72-F3AF-40E5-B83E-28FB8A8BB49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2AE-4FF9-4145-BCFF-961B71CBF5C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24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3B72-F3AF-40E5-B83E-28FB8A8BB49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2AE-4FF9-4145-BCFF-961B71CBF5C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862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3B72-F3AF-40E5-B83E-28FB8A8BB49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2AE-4FF9-4145-BCFF-961B71CBF5C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521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3B72-F3AF-40E5-B83E-28FB8A8BB49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D2AE-4FF9-4145-BCFF-961B71CBF5C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543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B3B72-F3AF-40E5-B83E-28FB8A8BB49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BBD2AE-4FF9-4145-BCFF-961B71CBF5C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69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B46D5-E27C-4D4E-A274-67EDB3833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394" y="0"/>
            <a:ext cx="8376328" cy="3009695"/>
          </a:xfrm>
        </p:spPr>
        <p:txBody>
          <a:bodyPr>
            <a:normAutofit/>
          </a:bodyPr>
          <a:lstStyle/>
          <a:p>
            <a:r>
              <a:rPr lang="es-ES" sz="16600" dirty="0">
                <a:latin typeface="Vladimir Script" panose="03050402040407070305" pitchFamily="66" charset="0"/>
              </a:rPr>
              <a:t>Los dientes</a:t>
            </a:r>
            <a:endParaRPr lang="en-GB" sz="16600" dirty="0">
              <a:latin typeface="Vladimir Script" panose="03050402040407070305" pitchFamily="66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CCEDEC-3923-41EC-909B-04043CA3E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81625" y="5091101"/>
            <a:ext cx="2508737" cy="1183090"/>
          </a:xfrm>
        </p:spPr>
        <p:txBody>
          <a:bodyPr>
            <a:normAutofit lnSpcReduction="10000"/>
          </a:bodyPr>
          <a:lstStyle/>
          <a:p>
            <a:r>
              <a:rPr lang="es-ES" sz="1400" b="1" dirty="0"/>
              <a:t>Andrea Alonso, Semra Ali, Sheila Carretero, Roció González María Iglesias, Sara Juan, Sira Portillo.</a:t>
            </a:r>
          </a:p>
          <a:p>
            <a:r>
              <a:rPr lang="es-ES" sz="1400" b="1" dirty="0"/>
              <a:t>2º TSEI</a:t>
            </a:r>
            <a:endParaRPr lang="en-GB" sz="1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2A5D11-F02D-4960-B219-4554AADBF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24" y="2731360"/>
            <a:ext cx="4195096" cy="23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C690EC0-A944-45CA-A428-F56187E0A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31"/>
          </a:xfrm>
        </p:spPr>
      </p:pic>
    </p:spTree>
    <p:extLst>
      <p:ext uri="{BB962C8B-B14F-4D97-AF65-F5344CB8AC3E}">
        <p14:creationId xmlns:p14="http://schemas.microsoft.com/office/powerpoint/2010/main" val="210482584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28289F3-25FC-49B6-BA70-F169AF115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8" y="0"/>
            <a:ext cx="12295238" cy="6858000"/>
          </a:xfrm>
        </p:spPr>
      </p:pic>
    </p:spTree>
    <p:extLst>
      <p:ext uri="{BB962C8B-B14F-4D97-AF65-F5344CB8AC3E}">
        <p14:creationId xmlns:p14="http://schemas.microsoft.com/office/powerpoint/2010/main" val="375234108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d3/08/98/d3089825de8a347134e45fcc96f1fcdf.jpg">
            <a:extLst>
              <a:ext uri="{FF2B5EF4-FFF2-40B4-BE49-F238E27FC236}">
                <a16:creationId xmlns:a16="http://schemas.microsoft.com/office/drawing/2014/main" id="{5B7B4727-1DE1-4969-992C-E35E823C1D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9281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4D1AB4-B217-4631-B8E4-F6BA4A5A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7566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2420822-6CC6-4EF5-90A4-0FE29E655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34775782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3D83C05-3AC4-4506-B0B8-B6D4B5FCE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3377635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562E6E7-CA05-4640-BA21-48FF0D70C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318673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E7A31-EB59-4072-AB45-FC43BF51A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3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sz="6600" dirty="0">
                <a:latin typeface="Vladimir Script" panose="03050402040407070305" pitchFamily="66" charset="0"/>
              </a:rPr>
              <a:t>¿Cuántos dientes tenemos?</a:t>
            </a:r>
            <a:endParaRPr lang="en-GB" sz="6600" dirty="0">
              <a:latin typeface="Vladimir Script" panose="03050402040407070305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8528FB-2C49-4A04-A935-C52878EF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8175" cy="4351338"/>
          </a:xfrm>
        </p:spPr>
        <p:txBody>
          <a:bodyPr>
            <a:normAutofit/>
          </a:bodyPr>
          <a:lstStyle/>
          <a:p>
            <a:r>
              <a:rPr lang="es-ES" dirty="0"/>
              <a:t>Cuando somos pequeños tenemos 20 dientes y según vamos creciendo, los dientes se nos van cayendo y nos van creciendo los dientes de adulto hasta tener 32 dientes.</a:t>
            </a:r>
            <a:endParaRPr lang="en-GB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745E8A-855D-4E47-B740-42DB91BAD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64" y="2741955"/>
            <a:ext cx="2655863" cy="373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4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1AF79-72DC-4E4E-8BD7-B36AE7E3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81" y="2346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sz="6600" dirty="0">
                <a:latin typeface="Vladimir Script" panose="03050402040407070305" pitchFamily="66" charset="0"/>
              </a:rPr>
              <a:t>Tipos de dientes</a:t>
            </a:r>
            <a:endParaRPr lang="en-GB" sz="6600" dirty="0">
              <a:latin typeface="Vladimir Script" panose="03050402040407070305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7940F-3EBB-4EB0-AE1E-3BA5E64D0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40" y="2763224"/>
            <a:ext cx="2700995" cy="2257610"/>
          </a:xfrm>
        </p:spPr>
        <p:txBody>
          <a:bodyPr/>
          <a:lstStyle/>
          <a:p>
            <a:r>
              <a:rPr lang="es-ES" dirty="0"/>
              <a:t>Incisivos o paletos</a:t>
            </a:r>
          </a:p>
          <a:p>
            <a:r>
              <a:rPr lang="es-ES" dirty="0"/>
              <a:t>Caninos o colmillos</a:t>
            </a:r>
          </a:p>
          <a:p>
            <a:r>
              <a:rPr lang="es-ES" dirty="0"/>
              <a:t>Premolares o muelas delanteras</a:t>
            </a:r>
          </a:p>
          <a:p>
            <a:r>
              <a:rPr lang="es-ES" dirty="0"/>
              <a:t>Molares o muelas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B7A9918-85E1-4642-A68A-0895BBB68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011" y="2106184"/>
            <a:ext cx="1552575" cy="29146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DD82AA1-7AF9-4E8F-A684-DC678C904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645" y="2115709"/>
            <a:ext cx="1676400" cy="29051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28773F2-5C26-4E84-9552-03721E0DD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045" y="2125234"/>
            <a:ext cx="1647825" cy="29051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517451E-63CF-4157-8E2E-97473D70B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679" y="2125234"/>
            <a:ext cx="16668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39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919D1-D11B-4555-B2A9-FF3245BC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sz="6000" dirty="0">
                <a:latin typeface="Vladimir Script" panose="03050402040407070305" pitchFamily="66" charset="0"/>
              </a:rPr>
              <a:t>Función de los dientes</a:t>
            </a:r>
            <a:endParaRPr lang="en-GB" sz="6000" dirty="0">
              <a:latin typeface="Vladimir Script" panose="03050402040407070305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32535F-C211-43DF-B5D0-8E1A44DD3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2978"/>
            <a:ext cx="8596668" cy="2279368"/>
          </a:xfrm>
        </p:spPr>
        <p:txBody>
          <a:bodyPr/>
          <a:lstStyle/>
          <a:p>
            <a:r>
              <a:rPr lang="es-ES" dirty="0"/>
              <a:t>Los </a:t>
            </a:r>
            <a:r>
              <a:rPr lang="es-ES" b="1" dirty="0"/>
              <a:t>Incisivos</a:t>
            </a:r>
            <a:r>
              <a:rPr lang="es-ES" dirty="0"/>
              <a:t> te ayudan a morder y desgarrar los trozos de comida</a:t>
            </a:r>
          </a:p>
          <a:p>
            <a:r>
              <a:rPr lang="es-ES" dirty="0"/>
              <a:t>Los cuatro dientes </a:t>
            </a:r>
            <a:r>
              <a:rPr lang="es-ES" b="1" dirty="0"/>
              <a:t>Caninos</a:t>
            </a:r>
            <a:r>
              <a:rPr lang="es-ES" dirty="0"/>
              <a:t>, también denominados "colmillos", son los más grandes que tienes y sirven para desgarrar</a:t>
            </a:r>
          </a:p>
          <a:p>
            <a:r>
              <a:rPr lang="es-ES" dirty="0"/>
              <a:t>Los </a:t>
            </a:r>
            <a:r>
              <a:rPr lang="es-ES" b="1" dirty="0"/>
              <a:t>Premolares</a:t>
            </a:r>
            <a:r>
              <a:rPr lang="es-ES" dirty="0"/>
              <a:t> sirven para machacar y desgarrar los alimentos</a:t>
            </a:r>
          </a:p>
          <a:p>
            <a:r>
              <a:rPr lang="es-ES" dirty="0"/>
              <a:t>Los </a:t>
            </a:r>
            <a:r>
              <a:rPr lang="es-ES" b="1" dirty="0"/>
              <a:t>Molares</a:t>
            </a:r>
            <a:r>
              <a:rPr lang="es-ES" dirty="0"/>
              <a:t> sirven para masticar y triturar la comida</a:t>
            </a:r>
            <a:endParaRPr lang="en-GB" dirty="0"/>
          </a:p>
        </p:txBody>
      </p:sp>
      <p:pic>
        <p:nvPicPr>
          <p:cNvPr id="1028" name="Picture 4" descr="Resultado de imagen de colmillos desgarrando comida">
            <a:extLst>
              <a:ext uri="{FF2B5EF4-FFF2-40B4-BE49-F238E27FC236}">
                <a16:creationId xmlns:a16="http://schemas.microsoft.com/office/drawing/2014/main" id="{36CE7F24-DBBA-4792-9C9D-677E983FD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00" y="4706041"/>
            <a:ext cx="2674493" cy="169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masticar">
            <a:extLst>
              <a:ext uri="{FF2B5EF4-FFF2-40B4-BE49-F238E27FC236}">
                <a16:creationId xmlns:a16="http://schemas.microsoft.com/office/drawing/2014/main" id="{44BB3C6C-1C00-48B3-888C-0BAF1A6D3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6" y="3637470"/>
            <a:ext cx="2437250" cy="16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masticar">
            <a:extLst>
              <a:ext uri="{FF2B5EF4-FFF2-40B4-BE49-F238E27FC236}">
                <a16:creationId xmlns:a16="http://schemas.microsoft.com/office/drawing/2014/main" id="{994A47CB-87F3-42C4-A229-BD6B6FD2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97" y="3498700"/>
            <a:ext cx="2137117" cy="205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08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D11C8-D287-41B1-82A7-C08C8F89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417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sz="7200" dirty="0">
                <a:latin typeface="Vladimir Script" panose="03050402040407070305" pitchFamily="66" charset="0"/>
              </a:rPr>
              <a:t>Alimentos saludables</a:t>
            </a:r>
            <a:endParaRPr lang="en-GB" sz="7200" dirty="0">
              <a:latin typeface="Vladimir Script" panose="03050402040407070305" pitchFamily="66" charset="0"/>
            </a:endParaRPr>
          </a:p>
        </p:txBody>
      </p:sp>
      <p:pic>
        <p:nvPicPr>
          <p:cNvPr id="2060" name="Picture 12" descr="Imagen relacionada">
            <a:extLst>
              <a:ext uri="{FF2B5EF4-FFF2-40B4-BE49-F238E27FC236}">
                <a16:creationId xmlns:a16="http://schemas.microsoft.com/office/drawing/2014/main" id="{2EEDEB7D-0872-48C0-95AD-46178184E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87" y="3208337"/>
            <a:ext cx="2892527" cy="192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n relacionada">
            <a:extLst>
              <a:ext uri="{FF2B5EF4-FFF2-40B4-BE49-F238E27FC236}">
                <a16:creationId xmlns:a16="http://schemas.microsoft.com/office/drawing/2014/main" id="{0C953912-BF2D-4D69-91FE-5E3B4E2BD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01" y="1368425"/>
            <a:ext cx="3273986" cy="18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n relacionada">
            <a:extLst>
              <a:ext uri="{FF2B5EF4-FFF2-40B4-BE49-F238E27FC236}">
                <a16:creationId xmlns:a16="http://schemas.microsoft.com/office/drawing/2014/main" id="{4F2CF334-BB7D-4D69-8004-4855FF3C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014" y="1368425"/>
            <a:ext cx="3273986" cy="18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esultado de imagen de comida saludable para niños">
            <a:extLst>
              <a:ext uri="{FF2B5EF4-FFF2-40B4-BE49-F238E27FC236}">
                <a16:creationId xmlns:a16="http://schemas.microsoft.com/office/drawing/2014/main" id="{1A6468C1-574C-439F-85EA-336CCE2C1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7" y="4251325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2F389B0-8DE2-4F62-ADF1-7226E76B5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502" y="4282457"/>
            <a:ext cx="2526583" cy="245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4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284F6-0A8A-4CE9-AF1A-F21C1811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547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ES" sz="8900" dirty="0">
                <a:latin typeface="Vladimir Script" panose="03050402040407070305" pitchFamily="66" charset="0"/>
              </a:rPr>
              <a:t>Alimentos no saludables</a:t>
            </a:r>
            <a:br>
              <a:rPr lang="es-ES" dirty="0"/>
            </a:br>
            <a:endParaRPr lang="en-GB" dirty="0"/>
          </a:p>
        </p:txBody>
      </p:sp>
      <p:pic>
        <p:nvPicPr>
          <p:cNvPr id="3074" name="Picture 2" descr="Resultado de imagen de chucherias">
            <a:extLst>
              <a:ext uri="{FF2B5EF4-FFF2-40B4-BE49-F238E27FC236}">
                <a16:creationId xmlns:a16="http://schemas.microsoft.com/office/drawing/2014/main" id="{D15CBC54-4B53-4E93-B030-432A002D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9" y="1474070"/>
            <a:ext cx="3990443" cy="266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alimentos no saludables">
            <a:extLst>
              <a:ext uri="{FF2B5EF4-FFF2-40B4-BE49-F238E27FC236}">
                <a16:creationId xmlns:a16="http://schemas.microsoft.com/office/drawing/2014/main" id="{6D67652A-D46D-4F68-8622-1BF4F625A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350" y="1474071"/>
            <a:ext cx="3990442" cy="26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de refrescos">
            <a:extLst>
              <a:ext uri="{FF2B5EF4-FFF2-40B4-BE49-F238E27FC236}">
                <a16:creationId xmlns:a16="http://schemas.microsoft.com/office/drawing/2014/main" id="{654044BB-85BE-4EB1-B1F5-EA8BE46D1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93" y="4645742"/>
            <a:ext cx="5085747" cy="183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06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7753E-7B4E-4C2A-BC30-B383DACD3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08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ES" sz="6000" dirty="0">
                <a:latin typeface="Vladimir Script" panose="03050402040407070305" pitchFamily="66" charset="0"/>
              </a:rPr>
              <a:t>¿Por qué tenemos que ir al dentista?</a:t>
            </a:r>
            <a:endParaRPr lang="en-GB" sz="6000" dirty="0">
              <a:latin typeface="Vladimir Script" panose="03050402040407070305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40AB51-5B2F-4A92-8505-FAD6E2224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1" y="1488613"/>
            <a:ext cx="2887269" cy="3880773"/>
          </a:xfrm>
        </p:spPr>
        <p:txBody>
          <a:bodyPr/>
          <a:lstStyle/>
          <a:p>
            <a:r>
              <a:rPr lang="es-ES" dirty="0"/>
              <a:t>Nos ayuda a cuidar de los dientes</a:t>
            </a:r>
          </a:p>
          <a:p>
            <a:r>
              <a:rPr lang="es-ES" dirty="0"/>
              <a:t>Cuando tenemos malitos los dientes nos los cura</a:t>
            </a:r>
          </a:p>
          <a:p>
            <a:r>
              <a:rPr lang="es-ES" dirty="0"/>
              <a:t>Nos hace revisiones para que tengamos unos dientes fuertes y sanos</a:t>
            </a:r>
          </a:p>
          <a:p>
            <a:r>
              <a:rPr lang="es-ES" dirty="0"/>
              <a:t>Intenta evitar que los dientes se pongan malitos y nos duelan</a:t>
            </a:r>
          </a:p>
          <a:p>
            <a:endParaRPr lang="en-GB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275F37-F3A3-4948-BAD8-60BE44A5B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4" y="919213"/>
            <a:ext cx="2662187" cy="26621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952FBB4-EEB9-46C7-91E9-EB9BA2604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4" y="3867576"/>
            <a:ext cx="2704248" cy="270424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7A0CAE-0ECF-4ED1-BD5A-6665FADFD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471" y="1943100"/>
            <a:ext cx="2438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74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3C218-44EA-49C5-B307-F0369F7D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10" y="0"/>
            <a:ext cx="6370580" cy="1320800"/>
          </a:xfrm>
        </p:spPr>
        <p:txBody>
          <a:bodyPr>
            <a:normAutofit/>
          </a:bodyPr>
          <a:lstStyle/>
          <a:p>
            <a:r>
              <a:rPr lang="es-ES" sz="8000" dirty="0">
                <a:latin typeface="Vladimir Script" panose="03050402040407070305" pitchFamily="66" charset="0"/>
              </a:rPr>
              <a:t>Lavado de dientes</a:t>
            </a:r>
            <a:endParaRPr lang="en-GB" sz="8000" dirty="0">
              <a:latin typeface="Vladimir Script" panose="03050402040407070305" pitchFamily="66" charset="0"/>
            </a:endParaRPr>
          </a:p>
        </p:txBody>
      </p:sp>
      <p:pic>
        <p:nvPicPr>
          <p:cNvPr id="4098" name="Picture 2" descr="Resultado de imagen de cepillo de dientes animado">
            <a:extLst>
              <a:ext uri="{FF2B5EF4-FFF2-40B4-BE49-F238E27FC236}">
                <a16:creationId xmlns:a16="http://schemas.microsoft.com/office/drawing/2014/main" id="{0E51E501-A9EA-4836-9124-2AE21446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0" y="1744394"/>
            <a:ext cx="3515259" cy="355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n relacionada">
            <a:extLst>
              <a:ext uri="{FF2B5EF4-FFF2-40B4-BE49-F238E27FC236}">
                <a16:creationId xmlns:a16="http://schemas.microsoft.com/office/drawing/2014/main" id="{80CC5574-D8DB-45D5-8450-6711528153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10" name="Picture 14" descr="Imagen relacionada">
            <a:extLst>
              <a:ext uri="{FF2B5EF4-FFF2-40B4-BE49-F238E27FC236}">
                <a16:creationId xmlns:a16="http://schemas.microsoft.com/office/drawing/2014/main" id="{8F0F305B-1D54-4D3F-8EF4-A4FA6105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79" y="2461846"/>
            <a:ext cx="3806591" cy="253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magen relacionada">
            <a:extLst>
              <a:ext uri="{FF2B5EF4-FFF2-40B4-BE49-F238E27FC236}">
                <a16:creationId xmlns:a16="http://schemas.microsoft.com/office/drawing/2014/main" id="{09B3AFAD-4287-4D32-A40E-9F823D758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21" y="2695777"/>
            <a:ext cx="2791537" cy="21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24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BD5F7-15F6-474E-B4CB-8DB629C5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50" y="0"/>
            <a:ext cx="10225582" cy="1320800"/>
          </a:xfrm>
        </p:spPr>
        <p:txBody>
          <a:bodyPr>
            <a:normAutofit/>
          </a:bodyPr>
          <a:lstStyle/>
          <a:p>
            <a:r>
              <a:rPr lang="es-ES" sz="5400" dirty="0">
                <a:latin typeface="Vladimir Script" panose="03050402040407070305" pitchFamily="66" charset="0"/>
              </a:rPr>
              <a:t>¿Cómo nos tenemos que lavar los dientes?</a:t>
            </a:r>
            <a:endParaRPr lang="en-GB" sz="5400" dirty="0">
              <a:latin typeface="Vladimir Script" panose="03050402040407070305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D801E2B-6D44-4EC5-905B-35EE1F993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61" y="873788"/>
            <a:ext cx="2548277" cy="28407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BC72A2E-2016-4B7B-8100-5D4CFD41D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921" y="1043168"/>
            <a:ext cx="2592628" cy="274318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1BE9646-1578-4E8E-8C9C-A91E73AB7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702" y="873788"/>
            <a:ext cx="2705045" cy="29125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EDF4B12-515E-47CF-9B33-108832455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61" y="3966704"/>
            <a:ext cx="2705045" cy="26784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B2BF936-B198-4CB3-B475-92FADD881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0562" y="4073267"/>
            <a:ext cx="2705045" cy="274318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51739EE-60E5-4497-88BC-3C9D88768E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4701" y="3966704"/>
            <a:ext cx="2705045" cy="270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72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</TotalTime>
  <Words>192</Words>
  <Application>Microsoft Office PowerPoint</Application>
  <PresentationFormat>Panorámica</PresentationFormat>
  <Paragraphs>24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Vladimir Script</vt:lpstr>
      <vt:lpstr>Wingdings 3</vt:lpstr>
      <vt:lpstr>Faceta</vt:lpstr>
      <vt:lpstr>Los dientes</vt:lpstr>
      <vt:lpstr>¿Cuántos dientes tenemos?</vt:lpstr>
      <vt:lpstr>Tipos de dientes</vt:lpstr>
      <vt:lpstr>Función de los dientes</vt:lpstr>
      <vt:lpstr>Alimentos saludables</vt:lpstr>
      <vt:lpstr>Alimentos no saludables </vt:lpstr>
      <vt:lpstr>¿Por qué tenemos que ir al dentista?</vt:lpstr>
      <vt:lpstr>Lavado de dientes</vt:lpstr>
      <vt:lpstr>¿Cómo nos tenemos que lavar los dientes?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teresa moreno garcia</dc:creator>
  <cp:lastModifiedBy>teresa moreno garcia</cp:lastModifiedBy>
  <cp:revision>24</cp:revision>
  <dcterms:created xsi:type="dcterms:W3CDTF">2017-11-23T19:24:04Z</dcterms:created>
  <dcterms:modified xsi:type="dcterms:W3CDTF">2017-11-30T20:18:17Z</dcterms:modified>
</cp:coreProperties>
</file>